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Dela Gothic One"/>
      <p:regular r:id="rId15"/>
    </p:embeddedFont>
    <p:embeddedFont>
      <p:font typeface="Dela Gothic One"/>
      <p:regular r:id="rId16"/>
    </p:embeddedFont>
    <p:embeddedFont>
      <p:font typeface="DM Sans"/>
      <p:regular r:id="rId17"/>
    </p:embeddedFont>
    <p:embeddedFont>
      <p:font typeface="DM Sans"/>
      <p:regular r:id="rId18"/>
    </p:embeddedFont>
    <p:embeddedFont>
      <p:font typeface="DM Sans"/>
      <p:regular r:id="rId19"/>
    </p:embeddedFont>
    <p:embeddedFont>
      <p:font typeface="DM Sans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/Relationships>
</file>

<file path=ppt/media/>
</file>

<file path=ppt/media/image-1-1.png>
</file>

<file path=ppt/media/image-1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5-1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hyperlink" Target="http://ASP.NET" TargetMode="External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299924"/>
            <a:ext cx="7415927" cy="16242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6350"/>
              </a:lnSpc>
              <a:buNone/>
            </a:pPr>
            <a:r>
              <a:rPr lang="en-US" sz="51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Airline Ticket Booking System</a:t>
            </a:r>
            <a:endParaRPr lang="en-US" sz="5100" dirty="0"/>
          </a:p>
        </p:txBody>
      </p:sp>
      <p:sp>
        <p:nvSpPr>
          <p:cNvPr id="4" name="Text 1"/>
          <p:cNvSpPr/>
          <p:nvPr/>
        </p:nvSpPr>
        <p:spPr>
          <a:xfrm>
            <a:off x="864037" y="3294459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This presentation introduces a web-based system designed to automate flight bookings for customers.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864037" y="4362212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Users can search for flights, book tickets, and complete payments.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864037" y="5429964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system provides a user-friendly interface and an admin dashboard for managing operations.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864037" y="6516172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657" y="6523792"/>
            <a:ext cx="379690" cy="37969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1382316" y="6497717"/>
            <a:ext cx="2236589" cy="431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FFE5E5"/>
                </a:solidFill>
                <a:latin typeface="DM Sans Bold" pitchFamily="34" charset="0"/>
                <a:ea typeface="DM Sans Bold" pitchFamily="34" charset="-122"/>
                <a:cs typeface="DM Sans Bold" pitchFamily="34" charset="-120"/>
              </a:rPr>
              <a:t>by Yousef Badr</a:t>
            </a:r>
            <a:endParaRPr lang="en-US"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765108"/>
            <a:ext cx="6497003" cy="812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350"/>
              </a:lnSpc>
              <a:buNone/>
            </a:pPr>
            <a:r>
              <a:rPr lang="en-US" sz="51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Team Members</a:t>
            </a:r>
            <a:endParaRPr lang="en-US" sz="5100" dirty="0"/>
          </a:p>
        </p:txBody>
      </p:sp>
      <p:sp>
        <p:nvSpPr>
          <p:cNvPr id="3" name="Text 1"/>
          <p:cNvSpPr/>
          <p:nvPr/>
        </p:nvSpPr>
        <p:spPr>
          <a:xfrm>
            <a:off x="864037" y="4194334"/>
            <a:ext cx="5282684" cy="406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50"/>
              </a:lnSpc>
              <a:buNone/>
            </a:pPr>
            <a:r>
              <a:rPr lang="en-US" sz="25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Youssef Badry Abdelhamed</a:t>
            </a:r>
            <a:endParaRPr lang="en-US" sz="2550" dirty="0"/>
          </a:p>
        </p:txBody>
      </p:sp>
      <p:sp>
        <p:nvSpPr>
          <p:cNvPr id="4" name="Text 2"/>
          <p:cNvSpPr/>
          <p:nvPr/>
        </p:nvSpPr>
        <p:spPr>
          <a:xfrm>
            <a:off x="864037" y="4847153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User profiles and admin dashboard.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7623929" y="4194334"/>
            <a:ext cx="5448895" cy="406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50"/>
              </a:lnSpc>
              <a:buNone/>
            </a:pPr>
            <a:r>
              <a:rPr lang="en-US" sz="25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Kareem Mohamed Mohamed</a:t>
            </a:r>
            <a:endParaRPr lang="en-US" sz="2550" dirty="0"/>
          </a:p>
        </p:txBody>
      </p:sp>
      <p:sp>
        <p:nvSpPr>
          <p:cNvPr id="6" name="Text 4"/>
          <p:cNvSpPr/>
          <p:nvPr/>
        </p:nvSpPr>
        <p:spPr>
          <a:xfrm>
            <a:off x="7623929" y="4847153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Flight search and booking system.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043113"/>
            <a:ext cx="6497003" cy="812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350"/>
              </a:lnSpc>
              <a:buNone/>
            </a:pPr>
            <a:r>
              <a:rPr lang="en-US" sz="51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Introduction</a:t>
            </a:r>
            <a:endParaRPr lang="en-US" sz="5100" dirty="0"/>
          </a:p>
        </p:txBody>
      </p:sp>
      <p:sp>
        <p:nvSpPr>
          <p:cNvPr id="3" name="Text 1"/>
          <p:cNvSpPr/>
          <p:nvPr/>
        </p:nvSpPr>
        <p:spPr>
          <a:xfrm>
            <a:off x="864037" y="3472339"/>
            <a:ext cx="4007525" cy="406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50"/>
              </a:lnSpc>
              <a:buNone/>
            </a:pPr>
            <a:r>
              <a:rPr lang="en-US" sz="25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Web-Based Platform</a:t>
            </a:r>
            <a:endParaRPr lang="en-US" sz="2550" dirty="0"/>
          </a:p>
        </p:txBody>
      </p:sp>
      <p:sp>
        <p:nvSpPr>
          <p:cNvPr id="4" name="Text 2"/>
          <p:cNvSpPr/>
          <p:nvPr/>
        </p:nvSpPr>
        <p:spPr>
          <a:xfrm>
            <a:off x="864037" y="4125158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Developed using ASP.NET MVC framework.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1258967" y="4742378"/>
            <a:ext cx="575512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Automated flight bookings.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1258967" y="5223748"/>
            <a:ext cx="575512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User-friendly interface.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1258967" y="5705118"/>
            <a:ext cx="575512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Secure payment processing.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7623929" y="3472339"/>
            <a:ext cx="3422809" cy="406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50"/>
              </a:lnSpc>
              <a:buNone/>
            </a:pPr>
            <a:r>
              <a:rPr lang="en-US" sz="25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Admin Dashboard</a:t>
            </a:r>
            <a:endParaRPr lang="en-US" sz="2550" dirty="0"/>
          </a:p>
        </p:txBody>
      </p:sp>
      <p:sp>
        <p:nvSpPr>
          <p:cNvPr id="9" name="Text 7"/>
          <p:cNvSpPr/>
          <p:nvPr/>
        </p:nvSpPr>
        <p:spPr>
          <a:xfrm>
            <a:off x="7623929" y="4125158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Centralized management system.</a:t>
            </a:r>
            <a:endParaRPr lang="en-US" sz="1900" dirty="0"/>
          </a:p>
        </p:txBody>
      </p:sp>
      <p:sp>
        <p:nvSpPr>
          <p:cNvPr id="10" name="Text 8"/>
          <p:cNvSpPr/>
          <p:nvPr/>
        </p:nvSpPr>
        <p:spPr>
          <a:xfrm>
            <a:off x="8018859" y="4742378"/>
            <a:ext cx="575512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User management and control.</a:t>
            </a:r>
            <a:endParaRPr lang="en-US" sz="1900" dirty="0"/>
          </a:p>
        </p:txBody>
      </p:sp>
      <p:sp>
        <p:nvSpPr>
          <p:cNvPr id="11" name="Text 9"/>
          <p:cNvSpPr/>
          <p:nvPr/>
        </p:nvSpPr>
        <p:spPr>
          <a:xfrm>
            <a:off x="8018859" y="5223748"/>
            <a:ext cx="575512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Flight scheduling and updates.</a:t>
            </a:r>
            <a:endParaRPr lang="en-US" sz="1900" dirty="0"/>
          </a:p>
        </p:txBody>
      </p:sp>
      <p:sp>
        <p:nvSpPr>
          <p:cNvPr id="12" name="Text 10"/>
          <p:cNvSpPr/>
          <p:nvPr/>
        </p:nvSpPr>
        <p:spPr>
          <a:xfrm>
            <a:off x="8018859" y="5705118"/>
            <a:ext cx="575512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Booking monitoring and tracking.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261586"/>
            <a:ext cx="7284006" cy="812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350"/>
              </a:lnSpc>
              <a:buNone/>
            </a:pPr>
            <a:r>
              <a:rPr lang="en-US" sz="51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Technologies Used</a:t>
            </a:r>
            <a:endParaRPr lang="en-US" sz="5100" dirty="0"/>
          </a:p>
        </p:txBody>
      </p:sp>
      <p:sp>
        <p:nvSpPr>
          <p:cNvPr id="3" name="Shape 1"/>
          <p:cNvSpPr/>
          <p:nvPr/>
        </p:nvSpPr>
        <p:spPr>
          <a:xfrm>
            <a:off x="864037" y="2567464"/>
            <a:ext cx="4136231" cy="2274332"/>
          </a:xfrm>
          <a:prstGeom prst="roundRect">
            <a:avLst>
              <a:gd name="adj" fmla="val 4559"/>
            </a:avLst>
          </a:prstGeom>
          <a:solidFill>
            <a:srgbClr val="740B0B"/>
          </a:solidFill>
          <a:ln w="15240">
            <a:solidFill>
              <a:srgbClr val="8D2424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126093" y="2829520"/>
            <a:ext cx="3612118" cy="8120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50"/>
              </a:lnSpc>
              <a:buNone/>
            </a:pPr>
            <a:r>
              <a:rPr lang="en-US" sz="2550" u="sng" dirty="0">
                <a:solidFill>
                  <a:srgbClr val="C91313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ASP.NET</a:t>
            </a:r>
            <a:pPr indent="0" marL="0">
              <a:lnSpc>
                <a:spcPts val="3150"/>
              </a:lnSpc>
              <a:buNone/>
            </a:pPr>
            <a:r>
              <a:rPr lang="en-US" sz="25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 Core MVC</a:t>
            </a:r>
            <a:endParaRPr lang="en-US" sz="2550" dirty="0"/>
          </a:p>
        </p:txBody>
      </p:sp>
      <p:sp>
        <p:nvSpPr>
          <p:cNvPr id="5" name="Text 3"/>
          <p:cNvSpPr/>
          <p:nvPr/>
        </p:nvSpPr>
        <p:spPr>
          <a:xfrm>
            <a:off x="1126093" y="3789640"/>
            <a:ext cx="3612118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Web application framework.</a:t>
            </a:r>
            <a:endParaRPr lang="en-US" sz="1900" dirty="0"/>
          </a:p>
        </p:txBody>
      </p:sp>
      <p:sp>
        <p:nvSpPr>
          <p:cNvPr id="6" name="Shape 4"/>
          <p:cNvSpPr/>
          <p:nvPr/>
        </p:nvSpPr>
        <p:spPr>
          <a:xfrm>
            <a:off x="5247084" y="2567464"/>
            <a:ext cx="4136231" cy="2274332"/>
          </a:xfrm>
          <a:prstGeom prst="roundRect">
            <a:avLst>
              <a:gd name="adj" fmla="val 4559"/>
            </a:avLst>
          </a:prstGeom>
          <a:solidFill>
            <a:srgbClr val="740B0B"/>
          </a:solidFill>
          <a:ln w="15240">
            <a:solidFill>
              <a:srgbClr val="8D2424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509141" y="2829520"/>
            <a:ext cx="3612118" cy="8120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50"/>
              </a:lnSpc>
              <a:buNone/>
            </a:pPr>
            <a:r>
              <a:rPr lang="en-US" sz="25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Entity Framework Core</a:t>
            </a:r>
            <a:endParaRPr lang="en-US" sz="2550" dirty="0"/>
          </a:p>
        </p:txBody>
      </p:sp>
      <p:sp>
        <p:nvSpPr>
          <p:cNvPr id="8" name="Text 6"/>
          <p:cNvSpPr/>
          <p:nvPr/>
        </p:nvSpPr>
        <p:spPr>
          <a:xfrm>
            <a:off x="5509141" y="3789640"/>
            <a:ext cx="3612118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Object-relational mapper.</a:t>
            </a:r>
            <a:endParaRPr lang="en-US" sz="1900" dirty="0"/>
          </a:p>
        </p:txBody>
      </p:sp>
      <p:sp>
        <p:nvSpPr>
          <p:cNvPr id="9" name="Shape 7"/>
          <p:cNvSpPr/>
          <p:nvPr/>
        </p:nvSpPr>
        <p:spPr>
          <a:xfrm>
            <a:off x="9630132" y="2567464"/>
            <a:ext cx="4136231" cy="2274332"/>
          </a:xfrm>
          <a:prstGeom prst="roundRect">
            <a:avLst>
              <a:gd name="adj" fmla="val 4559"/>
            </a:avLst>
          </a:prstGeom>
          <a:solidFill>
            <a:srgbClr val="740B0B"/>
          </a:solidFill>
          <a:ln w="15240">
            <a:solidFill>
              <a:srgbClr val="8D2424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9892189" y="2829520"/>
            <a:ext cx="3612118" cy="8120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50"/>
              </a:lnSpc>
              <a:buNone/>
            </a:pPr>
            <a:r>
              <a:rPr lang="en-US" sz="25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Microsoft SQL Server</a:t>
            </a:r>
            <a:endParaRPr lang="en-US" sz="2550" dirty="0"/>
          </a:p>
        </p:txBody>
      </p:sp>
      <p:sp>
        <p:nvSpPr>
          <p:cNvPr id="11" name="Text 9"/>
          <p:cNvSpPr/>
          <p:nvPr/>
        </p:nvSpPr>
        <p:spPr>
          <a:xfrm>
            <a:off x="9892189" y="3789640"/>
            <a:ext cx="361211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Relational database management system.</a:t>
            </a:r>
            <a:endParaRPr lang="en-US" sz="1900" dirty="0"/>
          </a:p>
        </p:txBody>
      </p:sp>
      <p:sp>
        <p:nvSpPr>
          <p:cNvPr id="12" name="Shape 10"/>
          <p:cNvSpPr/>
          <p:nvPr/>
        </p:nvSpPr>
        <p:spPr>
          <a:xfrm>
            <a:off x="864037" y="5088612"/>
            <a:ext cx="6327815" cy="1879283"/>
          </a:xfrm>
          <a:prstGeom prst="roundRect">
            <a:avLst>
              <a:gd name="adj" fmla="val 5518"/>
            </a:avLst>
          </a:prstGeom>
          <a:solidFill>
            <a:srgbClr val="740B0B"/>
          </a:solidFill>
          <a:ln w="15240">
            <a:solidFill>
              <a:srgbClr val="8D2424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1126093" y="5350669"/>
            <a:ext cx="5803702" cy="8120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50"/>
              </a:lnSpc>
              <a:buNone/>
            </a:pPr>
            <a:r>
              <a:rPr lang="en-US" sz="25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Bootstrap, HTML, CSS, and JavaScript</a:t>
            </a:r>
            <a:endParaRPr lang="en-US" sz="2550" dirty="0"/>
          </a:p>
        </p:txBody>
      </p:sp>
      <p:sp>
        <p:nvSpPr>
          <p:cNvPr id="14" name="Text 12"/>
          <p:cNvSpPr/>
          <p:nvPr/>
        </p:nvSpPr>
        <p:spPr>
          <a:xfrm>
            <a:off x="1126093" y="6310789"/>
            <a:ext cx="580370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Front-end development technologies.</a:t>
            </a:r>
            <a:endParaRPr lang="en-US" sz="1900" dirty="0"/>
          </a:p>
        </p:txBody>
      </p:sp>
      <p:sp>
        <p:nvSpPr>
          <p:cNvPr id="15" name="Shape 13"/>
          <p:cNvSpPr/>
          <p:nvPr/>
        </p:nvSpPr>
        <p:spPr>
          <a:xfrm>
            <a:off x="7438668" y="5088612"/>
            <a:ext cx="6327815" cy="1879283"/>
          </a:xfrm>
          <a:prstGeom prst="roundRect">
            <a:avLst>
              <a:gd name="adj" fmla="val 5518"/>
            </a:avLst>
          </a:prstGeom>
          <a:solidFill>
            <a:srgbClr val="740B0B"/>
          </a:solidFill>
          <a:ln w="15240">
            <a:solidFill>
              <a:srgbClr val="8D2424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700724" y="5350669"/>
            <a:ext cx="5803702" cy="8120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50"/>
              </a:lnSpc>
              <a:buNone/>
            </a:pPr>
            <a:r>
              <a:rPr lang="en-US" sz="25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LINQ and Lambda Expressions</a:t>
            </a:r>
            <a:endParaRPr lang="en-US" sz="2550" dirty="0"/>
          </a:p>
        </p:txBody>
      </p:sp>
      <p:sp>
        <p:nvSpPr>
          <p:cNvPr id="17" name="Text 15"/>
          <p:cNvSpPr/>
          <p:nvPr/>
        </p:nvSpPr>
        <p:spPr>
          <a:xfrm>
            <a:off x="7700724" y="6310789"/>
            <a:ext cx="580370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Querying and data manipulation.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699730"/>
            <a:ext cx="6497003" cy="812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350"/>
              </a:lnSpc>
              <a:buNone/>
            </a:pPr>
            <a:r>
              <a:rPr lang="en-US" sz="51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Main Features</a:t>
            </a:r>
            <a:endParaRPr lang="en-US" sz="5100" dirty="0"/>
          </a:p>
        </p:txBody>
      </p:sp>
      <p:sp>
        <p:nvSpPr>
          <p:cNvPr id="4" name="Shape 1"/>
          <p:cNvSpPr/>
          <p:nvPr/>
        </p:nvSpPr>
        <p:spPr>
          <a:xfrm>
            <a:off x="6350437" y="2159794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15240">
            <a:solidFill>
              <a:srgbClr val="8D242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3552" y="2242542"/>
            <a:ext cx="229195" cy="389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50"/>
              </a:lnSpc>
              <a:buNone/>
            </a:pPr>
            <a:r>
              <a:rPr lang="en-US" sz="30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3050" dirty="0"/>
          </a:p>
        </p:txBody>
      </p:sp>
      <p:sp>
        <p:nvSpPr>
          <p:cNvPr id="6" name="Text 3"/>
          <p:cNvSpPr/>
          <p:nvPr/>
        </p:nvSpPr>
        <p:spPr>
          <a:xfrm>
            <a:off x="7152680" y="2159794"/>
            <a:ext cx="3248501" cy="406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50"/>
              </a:lnSpc>
              <a:buNone/>
            </a:pPr>
            <a:r>
              <a:rPr lang="en-US" sz="25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User Accounts</a:t>
            </a:r>
            <a:endParaRPr lang="en-US" sz="2550" dirty="0"/>
          </a:p>
        </p:txBody>
      </p:sp>
      <p:sp>
        <p:nvSpPr>
          <p:cNvPr id="7" name="Text 4"/>
          <p:cNvSpPr/>
          <p:nvPr/>
        </p:nvSpPr>
        <p:spPr>
          <a:xfrm>
            <a:off x="7152680" y="2713911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Registration, login, and profile management.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6350437" y="3633430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15240">
            <a:solidFill>
              <a:srgbClr val="8D2424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465451" y="3716179"/>
            <a:ext cx="325398" cy="389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50"/>
              </a:lnSpc>
              <a:buNone/>
            </a:pPr>
            <a:r>
              <a:rPr lang="en-US" sz="30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3050" dirty="0"/>
          </a:p>
        </p:txBody>
      </p:sp>
      <p:sp>
        <p:nvSpPr>
          <p:cNvPr id="10" name="Text 7"/>
          <p:cNvSpPr/>
          <p:nvPr/>
        </p:nvSpPr>
        <p:spPr>
          <a:xfrm>
            <a:off x="7152680" y="3633430"/>
            <a:ext cx="5022771" cy="406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50"/>
              </a:lnSpc>
              <a:buNone/>
            </a:pPr>
            <a:r>
              <a:rPr lang="en-US" sz="25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Flight Search and Booking</a:t>
            </a:r>
            <a:endParaRPr lang="en-US" sz="2550" dirty="0"/>
          </a:p>
        </p:txBody>
      </p:sp>
      <p:sp>
        <p:nvSpPr>
          <p:cNvPr id="11" name="Text 8"/>
          <p:cNvSpPr/>
          <p:nvPr/>
        </p:nvSpPr>
        <p:spPr>
          <a:xfrm>
            <a:off x="7152680" y="4187547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Find flights, select seats, and make reservations.</a:t>
            </a:r>
            <a:endParaRPr lang="en-US" sz="1900" dirty="0"/>
          </a:p>
        </p:txBody>
      </p:sp>
      <p:sp>
        <p:nvSpPr>
          <p:cNvPr id="12" name="Shape 9"/>
          <p:cNvSpPr/>
          <p:nvPr/>
        </p:nvSpPr>
        <p:spPr>
          <a:xfrm>
            <a:off x="6350437" y="5107067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15240">
            <a:solidFill>
              <a:srgbClr val="8D2424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456402" y="5189815"/>
            <a:ext cx="343376" cy="389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50"/>
              </a:lnSpc>
              <a:buNone/>
            </a:pPr>
            <a:r>
              <a:rPr lang="en-US" sz="30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3050" dirty="0"/>
          </a:p>
        </p:txBody>
      </p:sp>
      <p:sp>
        <p:nvSpPr>
          <p:cNvPr id="14" name="Text 11"/>
          <p:cNvSpPr/>
          <p:nvPr/>
        </p:nvSpPr>
        <p:spPr>
          <a:xfrm>
            <a:off x="7152680" y="5107067"/>
            <a:ext cx="5486281" cy="406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50"/>
              </a:lnSpc>
              <a:buNone/>
            </a:pPr>
            <a:r>
              <a:rPr lang="en-US" sz="25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Secure Payment Processing</a:t>
            </a:r>
            <a:endParaRPr lang="en-US" sz="2550" dirty="0"/>
          </a:p>
        </p:txBody>
      </p:sp>
      <p:sp>
        <p:nvSpPr>
          <p:cNvPr id="15" name="Text 12"/>
          <p:cNvSpPr/>
          <p:nvPr/>
        </p:nvSpPr>
        <p:spPr>
          <a:xfrm>
            <a:off x="7152680" y="5661184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Convenient and secure payment options.</a:t>
            </a:r>
            <a:endParaRPr lang="en-US" sz="1900" dirty="0"/>
          </a:p>
        </p:txBody>
      </p:sp>
      <p:sp>
        <p:nvSpPr>
          <p:cNvPr id="16" name="Shape 13"/>
          <p:cNvSpPr/>
          <p:nvPr/>
        </p:nvSpPr>
        <p:spPr>
          <a:xfrm>
            <a:off x="6350437" y="6580703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15240">
            <a:solidFill>
              <a:srgbClr val="8D2424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448068" y="6663452"/>
            <a:ext cx="360164" cy="389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50"/>
              </a:lnSpc>
              <a:buNone/>
            </a:pPr>
            <a:r>
              <a:rPr lang="en-US" sz="30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4</a:t>
            </a:r>
            <a:endParaRPr lang="en-US" sz="3050" dirty="0"/>
          </a:p>
        </p:txBody>
      </p:sp>
      <p:sp>
        <p:nvSpPr>
          <p:cNvPr id="18" name="Text 15"/>
          <p:cNvSpPr/>
          <p:nvPr/>
        </p:nvSpPr>
        <p:spPr>
          <a:xfrm>
            <a:off x="7152680" y="6580703"/>
            <a:ext cx="3422809" cy="406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50"/>
              </a:lnSpc>
              <a:buNone/>
            </a:pPr>
            <a:r>
              <a:rPr lang="en-US" sz="25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Admin Dashboard</a:t>
            </a:r>
            <a:endParaRPr lang="en-US" sz="2550" dirty="0"/>
          </a:p>
        </p:txBody>
      </p:sp>
      <p:sp>
        <p:nvSpPr>
          <p:cNvPr id="19" name="Text 16"/>
          <p:cNvSpPr/>
          <p:nvPr/>
        </p:nvSpPr>
        <p:spPr>
          <a:xfrm>
            <a:off x="7152680" y="7134820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Manage users, flights, and bookings efficiently.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488162"/>
            <a:ext cx="9303663" cy="812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350"/>
              </a:lnSpc>
              <a:buNone/>
            </a:pPr>
            <a:r>
              <a:rPr lang="en-US" sz="51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Youssef's Contributions</a:t>
            </a:r>
            <a:endParaRPr lang="en-US" sz="5100" dirty="0"/>
          </a:p>
        </p:txBody>
      </p:sp>
      <p:sp>
        <p:nvSpPr>
          <p:cNvPr id="3" name="Text 1"/>
          <p:cNvSpPr/>
          <p:nvPr/>
        </p:nvSpPr>
        <p:spPr>
          <a:xfrm>
            <a:off x="864037" y="2917388"/>
            <a:ext cx="3898821" cy="12180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50"/>
              </a:lnSpc>
              <a:buNone/>
            </a:pPr>
            <a:r>
              <a:rPr lang="en-US" sz="25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User Profile &amp; Account Management</a:t>
            </a:r>
            <a:endParaRPr lang="en-US" sz="2550" dirty="0"/>
          </a:p>
        </p:txBody>
      </p:sp>
      <p:sp>
        <p:nvSpPr>
          <p:cNvPr id="4" name="Text 2"/>
          <p:cNvSpPr/>
          <p:nvPr/>
        </p:nvSpPr>
        <p:spPr>
          <a:xfrm>
            <a:off x="864037" y="4382214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Developed registration, login, and user profile features.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1258967" y="5394484"/>
            <a:ext cx="350389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User data management and privacy.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5372695" y="2917388"/>
            <a:ext cx="3422809" cy="406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50"/>
              </a:lnSpc>
              <a:buNone/>
            </a:pPr>
            <a:r>
              <a:rPr lang="en-US" sz="25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Admin Dashboard</a:t>
            </a:r>
            <a:endParaRPr lang="en-US" sz="2550" dirty="0"/>
          </a:p>
        </p:txBody>
      </p:sp>
      <p:sp>
        <p:nvSpPr>
          <p:cNvPr id="7" name="Text 5"/>
          <p:cNvSpPr/>
          <p:nvPr/>
        </p:nvSpPr>
        <p:spPr>
          <a:xfrm>
            <a:off x="5372695" y="3570208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Designed and implemented the admin interface.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5767626" y="4582478"/>
            <a:ext cx="350389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User management and access control.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5767626" y="5458897"/>
            <a:ext cx="350389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Flight data management and scheduling.</a:t>
            </a:r>
            <a:endParaRPr lang="en-US" sz="1900" dirty="0"/>
          </a:p>
        </p:txBody>
      </p:sp>
      <p:sp>
        <p:nvSpPr>
          <p:cNvPr id="10" name="Text 8"/>
          <p:cNvSpPr/>
          <p:nvPr/>
        </p:nvSpPr>
        <p:spPr>
          <a:xfrm>
            <a:off x="9881354" y="2917388"/>
            <a:ext cx="3898821" cy="8120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50"/>
              </a:lnSpc>
              <a:buNone/>
            </a:pPr>
            <a:r>
              <a:rPr lang="en-US" sz="25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Website Layout &amp; Design</a:t>
            </a:r>
            <a:endParaRPr lang="en-US" sz="2550" dirty="0"/>
          </a:p>
        </p:txBody>
      </p:sp>
      <p:sp>
        <p:nvSpPr>
          <p:cNvPr id="11" name="Text 9"/>
          <p:cNvSpPr/>
          <p:nvPr/>
        </p:nvSpPr>
        <p:spPr>
          <a:xfrm>
            <a:off x="9881354" y="3976211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Created the website's visual structure and user interface.</a:t>
            </a:r>
            <a:endParaRPr lang="en-US" sz="1900" dirty="0"/>
          </a:p>
        </p:txBody>
      </p:sp>
      <p:sp>
        <p:nvSpPr>
          <p:cNvPr id="12" name="Text 10"/>
          <p:cNvSpPr/>
          <p:nvPr/>
        </p:nvSpPr>
        <p:spPr>
          <a:xfrm>
            <a:off x="10276284" y="4988481"/>
            <a:ext cx="350389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Responsive design for various devices.</a:t>
            </a:r>
            <a:endParaRPr lang="en-US" sz="1900" dirty="0"/>
          </a:p>
        </p:txBody>
      </p:sp>
      <p:sp>
        <p:nvSpPr>
          <p:cNvPr id="13" name="Text 11"/>
          <p:cNvSpPr/>
          <p:nvPr/>
        </p:nvSpPr>
        <p:spPr>
          <a:xfrm>
            <a:off x="10276284" y="5864900"/>
            <a:ext cx="350389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User-friendly navigation and interactions.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832961"/>
            <a:ext cx="7415927" cy="16242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6350"/>
              </a:lnSpc>
              <a:buNone/>
            </a:pPr>
            <a:r>
              <a:rPr lang="en-US" sz="51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Kareem's Contributions</a:t>
            </a:r>
            <a:endParaRPr lang="en-US" sz="5100" dirty="0"/>
          </a:p>
        </p:txBody>
      </p:sp>
      <p:sp>
        <p:nvSpPr>
          <p:cNvPr id="4" name="Shape 1"/>
          <p:cNvSpPr/>
          <p:nvPr/>
        </p:nvSpPr>
        <p:spPr>
          <a:xfrm>
            <a:off x="864037" y="3105150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15240">
            <a:solidFill>
              <a:srgbClr val="8D242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7152" y="3187898"/>
            <a:ext cx="229195" cy="389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50"/>
              </a:lnSpc>
              <a:buNone/>
            </a:pPr>
            <a:r>
              <a:rPr lang="en-US" sz="30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3050" dirty="0"/>
          </a:p>
        </p:txBody>
      </p:sp>
      <p:sp>
        <p:nvSpPr>
          <p:cNvPr id="6" name="Text 3"/>
          <p:cNvSpPr/>
          <p:nvPr/>
        </p:nvSpPr>
        <p:spPr>
          <a:xfrm>
            <a:off x="1666280" y="3105150"/>
            <a:ext cx="3380899" cy="406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50"/>
              </a:lnSpc>
              <a:buNone/>
            </a:pPr>
            <a:r>
              <a:rPr lang="en-US" sz="25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Search &amp; Booking</a:t>
            </a:r>
            <a:endParaRPr lang="en-US" sz="2550" dirty="0"/>
          </a:p>
        </p:txBody>
      </p:sp>
      <p:sp>
        <p:nvSpPr>
          <p:cNvPr id="7" name="Text 4"/>
          <p:cNvSpPr/>
          <p:nvPr/>
        </p:nvSpPr>
        <p:spPr>
          <a:xfrm>
            <a:off x="1666280" y="3659267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User-friendly interface for finding flights.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864037" y="4578787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15240">
            <a:solidFill>
              <a:srgbClr val="8D2424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979051" y="4661535"/>
            <a:ext cx="325398" cy="389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50"/>
              </a:lnSpc>
              <a:buNone/>
            </a:pPr>
            <a:r>
              <a:rPr lang="en-US" sz="30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3050" dirty="0"/>
          </a:p>
        </p:txBody>
      </p:sp>
      <p:sp>
        <p:nvSpPr>
          <p:cNvPr id="10" name="Text 7"/>
          <p:cNvSpPr/>
          <p:nvPr/>
        </p:nvSpPr>
        <p:spPr>
          <a:xfrm>
            <a:off x="1666280" y="4578787"/>
            <a:ext cx="3520321" cy="406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50"/>
              </a:lnSpc>
              <a:buNone/>
            </a:pPr>
            <a:r>
              <a:rPr lang="en-US" sz="25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Pricing &amp; Payment</a:t>
            </a:r>
            <a:endParaRPr lang="en-US" sz="2550" dirty="0"/>
          </a:p>
        </p:txBody>
      </p:sp>
      <p:sp>
        <p:nvSpPr>
          <p:cNvPr id="11" name="Text 8"/>
          <p:cNvSpPr/>
          <p:nvPr/>
        </p:nvSpPr>
        <p:spPr>
          <a:xfrm>
            <a:off x="1666280" y="5132903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Integrated payment gateways and pricing models.</a:t>
            </a:r>
            <a:endParaRPr lang="en-US" sz="1900" dirty="0"/>
          </a:p>
        </p:txBody>
      </p:sp>
      <p:sp>
        <p:nvSpPr>
          <p:cNvPr id="12" name="Shape 9"/>
          <p:cNvSpPr/>
          <p:nvPr/>
        </p:nvSpPr>
        <p:spPr>
          <a:xfrm>
            <a:off x="864037" y="6052423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15240">
            <a:solidFill>
              <a:srgbClr val="8D2424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70002" y="6135172"/>
            <a:ext cx="343376" cy="389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50"/>
              </a:lnSpc>
              <a:buNone/>
            </a:pPr>
            <a:r>
              <a:rPr lang="en-US" sz="30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3050" dirty="0"/>
          </a:p>
        </p:txBody>
      </p:sp>
      <p:sp>
        <p:nvSpPr>
          <p:cNvPr id="14" name="Text 11"/>
          <p:cNvSpPr/>
          <p:nvPr/>
        </p:nvSpPr>
        <p:spPr>
          <a:xfrm>
            <a:off x="1666280" y="6052423"/>
            <a:ext cx="5470088" cy="406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50"/>
              </a:lnSpc>
              <a:buNone/>
            </a:pPr>
            <a:r>
              <a:rPr lang="en-US" sz="25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Confirmation &amp; Management</a:t>
            </a:r>
            <a:endParaRPr lang="en-US" sz="2550" dirty="0"/>
          </a:p>
        </p:txBody>
      </p:sp>
      <p:sp>
        <p:nvSpPr>
          <p:cNvPr id="15" name="Text 12"/>
          <p:cNvSpPr/>
          <p:nvPr/>
        </p:nvSpPr>
        <p:spPr>
          <a:xfrm>
            <a:off x="1666280" y="6606540"/>
            <a:ext cx="661368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Automated booking confirmation and management system.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30861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3765828"/>
            <a:ext cx="6497003" cy="812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350"/>
              </a:lnSpc>
              <a:buNone/>
            </a:pPr>
            <a:r>
              <a:rPr lang="en-US" sz="51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Conclusion</a:t>
            </a:r>
            <a:endParaRPr lang="en-US" sz="5100" dirty="0"/>
          </a:p>
        </p:txBody>
      </p:sp>
      <p:sp>
        <p:nvSpPr>
          <p:cNvPr id="4" name="Text 1"/>
          <p:cNvSpPr/>
          <p:nvPr/>
        </p:nvSpPr>
        <p:spPr>
          <a:xfrm>
            <a:off x="864037" y="5071586"/>
            <a:ext cx="4053840" cy="8146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6400"/>
              </a:lnSpc>
              <a:buNone/>
            </a:pPr>
            <a:r>
              <a:rPr lang="en-US" sz="64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6400" dirty="0"/>
          </a:p>
        </p:txBody>
      </p:sp>
      <p:sp>
        <p:nvSpPr>
          <p:cNvPr id="5" name="Text 2"/>
          <p:cNvSpPr/>
          <p:nvPr/>
        </p:nvSpPr>
        <p:spPr>
          <a:xfrm>
            <a:off x="866537" y="6194703"/>
            <a:ext cx="4048720" cy="406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150"/>
              </a:lnSpc>
              <a:buNone/>
            </a:pPr>
            <a:r>
              <a:rPr lang="en-US" sz="25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Streamlined Booking</a:t>
            </a:r>
            <a:endParaRPr lang="en-US" sz="2550" dirty="0"/>
          </a:p>
        </p:txBody>
      </p:sp>
      <p:sp>
        <p:nvSpPr>
          <p:cNvPr id="6" name="Text 3"/>
          <p:cNvSpPr/>
          <p:nvPr/>
        </p:nvSpPr>
        <p:spPr>
          <a:xfrm>
            <a:off x="864037" y="6748820"/>
            <a:ext cx="405384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Simplifies flight reservations.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5288161" y="5071586"/>
            <a:ext cx="4053959" cy="8146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6400"/>
              </a:lnSpc>
              <a:buNone/>
            </a:pPr>
            <a:r>
              <a:rPr lang="en-US" sz="64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6400" dirty="0"/>
          </a:p>
        </p:txBody>
      </p:sp>
      <p:sp>
        <p:nvSpPr>
          <p:cNvPr id="8" name="Text 5"/>
          <p:cNvSpPr/>
          <p:nvPr/>
        </p:nvSpPr>
        <p:spPr>
          <a:xfrm>
            <a:off x="5288161" y="6194703"/>
            <a:ext cx="4053959" cy="8120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150"/>
              </a:lnSpc>
              <a:buNone/>
            </a:pPr>
            <a:r>
              <a:rPr lang="en-US" sz="25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Enhanced User Experience</a:t>
            </a:r>
            <a:endParaRPr lang="en-US" sz="2550" dirty="0"/>
          </a:p>
        </p:txBody>
      </p:sp>
      <p:sp>
        <p:nvSpPr>
          <p:cNvPr id="9" name="Text 6"/>
          <p:cNvSpPr/>
          <p:nvPr/>
        </p:nvSpPr>
        <p:spPr>
          <a:xfrm>
            <a:off x="5288161" y="7154823"/>
            <a:ext cx="405395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Intuitive interface for easy use.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9712404" y="5071586"/>
            <a:ext cx="4053840" cy="8146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6400"/>
              </a:lnSpc>
              <a:buNone/>
            </a:pPr>
            <a:r>
              <a:rPr lang="en-US" sz="64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6400" dirty="0"/>
          </a:p>
        </p:txBody>
      </p:sp>
      <p:sp>
        <p:nvSpPr>
          <p:cNvPr id="11" name="Text 8"/>
          <p:cNvSpPr/>
          <p:nvPr/>
        </p:nvSpPr>
        <p:spPr>
          <a:xfrm>
            <a:off x="9712404" y="6194703"/>
            <a:ext cx="4053840" cy="8120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150"/>
              </a:lnSpc>
              <a:buNone/>
            </a:pPr>
            <a:r>
              <a:rPr lang="en-US" sz="25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Efficient Management</a:t>
            </a:r>
            <a:endParaRPr lang="en-US" sz="2550" dirty="0"/>
          </a:p>
        </p:txBody>
      </p:sp>
      <p:sp>
        <p:nvSpPr>
          <p:cNvPr id="12" name="Text 9"/>
          <p:cNvSpPr/>
          <p:nvPr/>
        </p:nvSpPr>
        <p:spPr>
          <a:xfrm>
            <a:off x="9712404" y="7154823"/>
            <a:ext cx="405384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Tools for admin to control flights.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2024-10-13T20:34:08Z</dcterms:created>
  <dcterms:modified xsi:type="dcterms:W3CDTF">2024-10-13T20:34:08Z</dcterms:modified>
</cp:coreProperties>
</file>